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60" r:id="rId5"/>
    <p:sldId id="267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0" autoAdjust="0"/>
    <p:restoredTop sz="93818" autoAdjust="0"/>
  </p:normalViewPr>
  <p:slideViewPr>
    <p:cSldViewPr>
      <p:cViewPr varScale="1">
        <p:scale>
          <a:sx n="82" d="100"/>
          <a:sy n="82" d="100"/>
        </p:scale>
        <p:origin x="3414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074420" y="479864"/>
            <a:ext cx="5554980" cy="196291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074420" y="2466752"/>
            <a:ext cx="5554980" cy="23368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1075" y="1885069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867882" y="1793355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12168" y="-72"/>
            <a:ext cx="514350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794" y="3467100"/>
            <a:ext cx="4800600" cy="3048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3794" y="1422400"/>
            <a:ext cx="4800600" cy="2012949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714500" y="0"/>
            <a:ext cx="5715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29241" y="3752875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806048" y="3661160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670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706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880448"/>
            <a:ext cx="6172200" cy="1524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9758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9758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1238" y="0"/>
            <a:ext cx="6096762" cy="9144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2857500" cy="154940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1875952"/>
            <a:ext cx="2857500" cy="93133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" y="2844802"/>
            <a:ext cx="6115050" cy="5323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5172" y="1422400"/>
            <a:ext cx="2057400" cy="26416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500" y="1422400"/>
            <a:ext cx="3429000" cy="6096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28650" y="1524006"/>
            <a:ext cx="3314700" cy="468604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297544" y="1272456"/>
            <a:ext cx="514350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3752750" y="1249048"/>
            <a:ext cx="486918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6400800"/>
            <a:ext cx="3314700" cy="1016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366188"/>
            <a:ext cx="1371600" cy="780203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57250" y="366189"/>
            <a:ext cx="4171950" cy="780203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611944" y="-1087896"/>
            <a:ext cx="1229165" cy="2185183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26614" y="28138"/>
            <a:ext cx="1276643" cy="22695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37162" y="1406771"/>
            <a:ext cx="844288" cy="147016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759656" y="-72"/>
            <a:ext cx="6098345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6706" y="366184"/>
            <a:ext cx="5623560" cy="1524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76706" y="1930400"/>
            <a:ext cx="5623560" cy="6400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2686050" y="8407400"/>
            <a:ext cx="1600200" cy="63500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4286250" y="8407400"/>
            <a:ext cx="2171700" cy="63500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6460236" y="8407400"/>
            <a:ext cx="342900" cy="6350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6712" y="1403648"/>
            <a:ext cx="5554980" cy="4800533"/>
          </a:xfrm>
        </p:spPr>
        <p:txBody>
          <a:bodyPr anchor="ctr">
            <a:normAutofit/>
          </a:bodyPr>
          <a:lstStyle/>
          <a:p>
            <a:pPr algn="ctr"/>
            <a:r>
              <a:rPr lang="ru-RU" sz="4500" b="1" dirty="0"/>
              <a:t>Комплексное благоустройство района Северный на 2024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29ECA1-32A7-01E3-4110-17864E2D69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8720" y="5220072"/>
            <a:ext cx="4791226" cy="37764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5"/>
                </a:solidFill>
              </a:rPr>
              <a:t>Благоустройство дворовых территорий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2696" y="1732624"/>
            <a:ext cx="6165304" cy="38562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>
                <a:solidFill>
                  <a:srgbClr val="00B050"/>
                </a:solidFill>
              </a:rPr>
              <a:t>    «АКТИВНЫЙ ГРАЖДАНИН»</a:t>
            </a:r>
          </a:p>
          <a:p>
            <a:pPr>
              <a:buNone/>
            </a:pPr>
            <a:r>
              <a:rPr lang="ru-RU" sz="2400" b="1" i="1" dirty="0"/>
              <a:t>Дворовая территория по адресу:</a:t>
            </a:r>
            <a:endParaRPr lang="ru-RU" sz="2000" dirty="0"/>
          </a:p>
          <a:p>
            <a:pPr marL="82296" indent="0">
              <a:buNone/>
            </a:pPr>
            <a:r>
              <a:rPr lang="ru-RU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д. 14 </a:t>
            </a:r>
            <a:r>
              <a:rPr lang="ru-RU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</a:t>
            </a:r>
            <a:r>
              <a:rPr lang="ru-RU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</a:p>
          <a:p>
            <a:pPr marL="82296" indent="0">
              <a:buNone/>
            </a:pPr>
            <a:r>
              <a:rPr lang="ru-RU" sz="2400" b="1" i="1" dirty="0"/>
              <a:t>Виды работ:</a:t>
            </a:r>
          </a:p>
          <a:p>
            <a:pPr marL="82296" indent="0">
              <a:buNone/>
            </a:pPr>
            <a:r>
              <a:rPr lang="ru-RU" sz="1900" i="1" dirty="0"/>
              <a:t>Ремонт покрытий на детской площадке – </a:t>
            </a:r>
            <a:r>
              <a:rPr lang="ru-RU" sz="1900" b="1" i="1" dirty="0"/>
              <a:t>680 </a:t>
            </a:r>
            <a:r>
              <a:rPr lang="ru-RU" sz="1900" b="1" i="1" dirty="0" err="1"/>
              <a:t>кв.м</a:t>
            </a:r>
            <a:endParaRPr lang="ru-RU" sz="1900" b="1" i="1" dirty="0"/>
          </a:p>
          <a:p>
            <a:pPr marL="82296" indent="0">
              <a:buNone/>
            </a:pPr>
            <a:r>
              <a:rPr lang="ru-RU" sz="1900" i="1" dirty="0"/>
              <a:t>Ремонт покрытий на спортивной площадке – </a:t>
            </a:r>
            <a:r>
              <a:rPr lang="ru-RU" sz="1900" b="1" i="1" dirty="0"/>
              <a:t>453 </a:t>
            </a:r>
            <a:r>
              <a:rPr lang="ru-RU" sz="1900" b="1" i="1" dirty="0" err="1"/>
              <a:t>кв.м</a:t>
            </a:r>
            <a:endParaRPr lang="ru-RU" sz="1900" b="1" i="1" dirty="0"/>
          </a:p>
          <a:p>
            <a:pPr marL="82550" indent="0">
              <a:buNone/>
            </a:pPr>
            <a:r>
              <a:rPr lang="ru-RU" sz="1900" i="1" dirty="0"/>
              <a:t>Замена МАФ– </a:t>
            </a:r>
            <a:r>
              <a:rPr lang="ru-RU" sz="1900" b="1" i="1" dirty="0"/>
              <a:t>29 шт.</a:t>
            </a:r>
          </a:p>
          <a:p>
            <a:pPr marL="82550" indent="0">
              <a:buNone/>
            </a:pPr>
            <a:r>
              <a:rPr lang="ru-RU" sz="1900" i="1" dirty="0"/>
              <a:t>Замена садового бортового камня – </a:t>
            </a:r>
            <a:r>
              <a:rPr lang="ru-RU" sz="1900" b="1" i="1" dirty="0"/>
              <a:t>170</a:t>
            </a:r>
            <a:r>
              <a:rPr lang="ru-RU" sz="1900" i="1" dirty="0"/>
              <a:t> </a:t>
            </a:r>
            <a:r>
              <a:rPr lang="ru-RU" sz="1900" b="1" i="1" dirty="0" err="1"/>
              <a:t>пог.м</a:t>
            </a:r>
            <a:r>
              <a:rPr lang="ru-RU" sz="1900" b="1" i="1" dirty="0"/>
              <a:t>.</a:t>
            </a:r>
          </a:p>
          <a:p>
            <a:pPr marL="82550" indent="0">
              <a:buNone/>
            </a:pPr>
            <a:r>
              <a:rPr lang="ru-RU" sz="1900" i="1" dirty="0"/>
              <a:t>Ремонт газона – </a:t>
            </a:r>
            <a:r>
              <a:rPr lang="ru-RU" sz="1900" b="1" i="1" dirty="0"/>
              <a:t>2500 кв.м.</a:t>
            </a:r>
          </a:p>
          <a:p>
            <a:pPr marL="82296" indent="0">
              <a:buNone/>
            </a:pPr>
            <a:endParaRPr lang="ru-RU" sz="24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2696" y="683568"/>
            <a:ext cx="6165304" cy="36802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>
                <a:solidFill>
                  <a:srgbClr val="00B050"/>
                </a:solidFill>
              </a:rPr>
              <a:t>    </a:t>
            </a:r>
            <a:r>
              <a:rPr lang="ru-RU" sz="2400" b="1" i="1" dirty="0"/>
              <a:t>Благоустройство дворовой территории по адресу:</a:t>
            </a:r>
            <a:endParaRPr lang="ru-RU" sz="2000" dirty="0"/>
          </a:p>
          <a:p>
            <a:pPr marL="82296" indent="0">
              <a:buNone/>
            </a:pPr>
            <a:r>
              <a:rPr lang="ru-RU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д. 14 кор. 1</a:t>
            </a:r>
          </a:p>
          <a:p>
            <a:pPr marL="82296" indent="0">
              <a:buNone/>
            </a:pPr>
            <a:r>
              <a:rPr lang="ru-RU" sz="2400" b="1" i="1" dirty="0"/>
              <a:t>Виды работ:</a:t>
            </a:r>
          </a:p>
          <a:p>
            <a:pPr marL="82296" indent="0">
              <a:buNone/>
            </a:pPr>
            <a:r>
              <a:rPr lang="ru-RU" sz="1900" i="1" dirty="0"/>
              <a:t>Ремонт покрытий на детской площадке – </a:t>
            </a:r>
            <a:r>
              <a:rPr lang="ru-RU" sz="1900" b="1" i="1" dirty="0"/>
              <a:t>680 </a:t>
            </a:r>
            <a:r>
              <a:rPr lang="ru-RU" sz="1900" b="1" i="1" dirty="0" err="1"/>
              <a:t>кв.м</a:t>
            </a:r>
            <a:endParaRPr lang="ru-RU" sz="1900" b="1" i="1" dirty="0"/>
          </a:p>
          <a:p>
            <a:pPr marL="82296" indent="0">
              <a:buNone/>
            </a:pPr>
            <a:r>
              <a:rPr lang="ru-RU" sz="1900" i="1" dirty="0"/>
              <a:t>Ремонт покрытий на спортивной площадке – </a:t>
            </a:r>
            <a:r>
              <a:rPr lang="ru-RU" sz="1900" b="1" i="1" dirty="0"/>
              <a:t>730 </a:t>
            </a:r>
            <a:r>
              <a:rPr lang="ru-RU" sz="1900" b="1" i="1" dirty="0" err="1"/>
              <a:t>кв.м</a:t>
            </a:r>
            <a:endParaRPr lang="ru-RU" sz="1900" b="1" i="1" dirty="0"/>
          </a:p>
          <a:p>
            <a:pPr marL="82550" indent="0">
              <a:buNone/>
            </a:pPr>
            <a:r>
              <a:rPr lang="ru-RU" sz="1900" i="1" dirty="0"/>
              <a:t>Замена МАФ– </a:t>
            </a:r>
            <a:r>
              <a:rPr lang="ru-RU" sz="1900" b="1" i="1" dirty="0"/>
              <a:t>93 шт.</a:t>
            </a:r>
          </a:p>
          <a:p>
            <a:pPr marL="82550" indent="0">
              <a:buNone/>
            </a:pPr>
            <a:r>
              <a:rPr lang="ru-RU" sz="1900" i="1" dirty="0"/>
              <a:t>Замена садового бортового камня – </a:t>
            </a:r>
            <a:r>
              <a:rPr lang="ru-RU" sz="1900" b="1" i="1" dirty="0"/>
              <a:t>190</a:t>
            </a:r>
            <a:r>
              <a:rPr lang="ru-RU" sz="1900" i="1" dirty="0"/>
              <a:t> </a:t>
            </a:r>
            <a:r>
              <a:rPr lang="ru-RU" sz="1900" b="1" i="1" dirty="0" err="1"/>
              <a:t>пог.м</a:t>
            </a:r>
            <a:r>
              <a:rPr lang="ru-RU" sz="1900" b="1" i="1" dirty="0"/>
              <a:t>.</a:t>
            </a:r>
          </a:p>
          <a:p>
            <a:pPr marL="82550" indent="0">
              <a:buNone/>
            </a:pPr>
            <a:r>
              <a:rPr lang="ru-RU" sz="1900" i="1" dirty="0"/>
              <a:t>Ремонт газона – </a:t>
            </a:r>
            <a:r>
              <a:rPr lang="ru-RU" sz="1900" b="1" i="1" dirty="0"/>
              <a:t>2500 кв.м.</a:t>
            </a:r>
          </a:p>
          <a:p>
            <a:pPr marL="82296" indent="0">
              <a:buNone/>
            </a:pPr>
            <a:endParaRPr lang="ru-RU" sz="24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473656-7582-EF85-F2CD-1B4538869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072" y="3779912"/>
            <a:ext cx="2448272" cy="1760223"/>
          </a:xfrm>
          <a:prstGeom prst="rect">
            <a:avLst/>
          </a:prstGeom>
        </p:spPr>
      </p:pic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FA9077AB-7B88-E71D-70A3-973987D02183}"/>
              </a:ext>
            </a:extLst>
          </p:cNvPr>
          <p:cNvSpPr txBox="1">
            <a:spLocks/>
          </p:cNvSpPr>
          <p:nvPr/>
        </p:nvSpPr>
        <p:spPr>
          <a:xfrm>
            <a:off x="692696" y="4932040"/>
            <a:ext cx="6165304" cy="438241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ru-RU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10 к.1</a:t>
            </a:r>
          </a:p>
          <a:p>
            <a:pPr marL="82296" indent="0">
              <a:buFont typeface="Wingdings 2"/>
              <a:buNone/>
            </a:pPr>
            <a:r>
              <a:rPr lang="ru-RU" sz="2400" b="1" i="1" dirty="0"/>
              <a:t>Виды работ:</a:t>
            </a:r>
          </a:p>
          <a:p>
            <a:pPr marL="82296" indent="0">
              <a:buFont typeface="Wingdings 2"/>
              <a:buNone/>
            </a:pPr>
            <a:r>
              <a:rPr lang="ru-RU" sz="1900" i="1" dirty="0"/>
              <a:t>Устройство ДТС – </a:t>
            </a:r>
            <a:r>
              <a:rPr lang="ru-RU" sz="1900" b="1" i="1" dirty="0"/>
              <a:t>1800 </a:t>
            </a:r>
            <a:r>
              <a:rPr lang="ru-RU" sz="1900" b="1" i="1" dirty="0" err="1"/>
              <a:t>кв.м</a:t>
            </a:r>
            <a:endParaRPr lang="ru-RU" sz="1900" b="1" i="1" dirty="0"/>
          </a:p>
          <a:p>
            <a:pPr marL="82550" indent="0">
              <a:buFont typeface="Wingdings 2"/>
              <a:buNone/>
            </a:pPr>
            <a:r>
              <a:rPr lang="ru-RU" sz="1900" i="1" dirty="0"/>
              <a:t>Замена садового бортового камня – </a:t>
            </a:r>
            <a:r>
              <a:rPr lang="ru-RU" sz="1900" b="1" i="1" dirty="0"/>
              <a:t>1350</a:t>
            </a:r>
            <a:r>
              <a:rPr lang="ru-RU" sz="1900" i="1" dirty="0"/>
              <a:t> </a:t>
            </a:r>
            <a:r>
              <a:rPr lang="ru-RU" sz="1900" b="1" i="1" dirty="0" err="1"/>
              <a:t>пог.м</a:t>
            </a:r>
            <a:r>
              <a:rPr lang="ru-RU" sz="1900" b="1" i="1" dirty="0"/>
              <a:t>.</a:t>
            </a:r>
          </a:p>
          <a:p>
            <a:pPr marL="82550" indent="0">
              <a:buFont typeface="Wingdings 2"/>
              <a:buNone/>
            </a:pPr>
            <a:endParaRPr lang="ru-RU" sz="1900" b="1" i="1" dirty="0"/>
          </a:p>
          <a:p>
            <a:pPr marL="82296" indent="0">
              <a:buFont typeface="Wingdings 2"/>
              <a:buNone/>
            </a:pPr>
            <a:r>
              <a:rPr lang="ru-RU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14 к.3, 14 к.4, 14 к.5</a:t>
            </a:r>
          </a:p>
          <a:p>
            <a:pPr marL="82296" indent="0">
              <a:buFont typeface="Wingdings 2"/>
              <a:buNone/>
            </a:pPr>
            <a:r>
              <a:rPr lang="ru-RU" sz="2400" b="1" i="1" dirty="0"/>
              <a:t>Виды работ:</a:t>
            </a:r>
          </a:p>
          <a:p>
            <a:pPr marL="82296" indent="0">
              <a:buFont typeface="Wingdings 2"/>
              <a:buNone/>
            </a:pPr>
            <a:r>
              <a:rPr lang="ru-RU" sz="1900" i="1" dirty="0">
                <a:latin typeface="+mj-lt"/>
              </a:rPr>
              <a:t>Ремонт ДТС </a:t>
            </a:r>
            <a:r>
              <a:rPr lang="ru-RU" sz="1900" i="1" dirty="0"/>
              <a:t>– </a:t>
            </a:r>
            <a:r>
              <a:rPr lang="ru-RU" sz="1900" b="1" i="1" dirty="0"/>
              <a:t>2000 кв.м. </a:t>
            </a:r>
          </a:p>
          <a:p>
            <a:pPr marL="82296" indent="0">
              <a:buFont typeface="Wingdings 2"/>
              <a:buNone/>
            </a:pPr>
            <a:r>
              <a:rPr lang="ru-RU" sz="1900" i="1" dirty="0"/>
              <a:t>Установка бортового камня – </a:t>
            </a:r>
            <a:r>
              <a:rPr lang="ru-RU" sz="1900" b="1" i="1" dirty="0"/>
              <a:t>186 </a:t>
            </a:r>
            <a:r>
              <a:rPr lang="ru-RU" sz="1900" b="1" i="1" dirty="0" err="1"/>
              <a:t>пог.м</a:t>
            </a:r>
            <a:r>
              <a:rPr lang="ru-RU" sz="1900" b="1" i="1" dirty="0"/>
              <a:t>.</a:t>
            </a:r>
          </a:p>
          <a:p>
            <a:pPr marL="82296" indent="0">
              <a:buFont typeface="Wingdings 2"/>
              <a:buNone/>
            </a:pPr>
            <a:r>
              <a:rPr lang="ru-RU" sz="1900" i="1" dirty="0"/>
              <a:t>Установка МАФ – </a:t>
            </a:r>
            <a:r>
              <a:rPr lang="ru-RU" sz="1900" b="1" i="1" dirty="0"/>
              <a:t>24 шт.</a:t>
            </a:r>
          </a:p>
          <a:p>
            <a:pPr marL="82296" indent="0">
              <a:buFont typeface="Wingdings 2"/>
              <a:buNone/>
            </a:pPr>
            <a:endParaRPr lang="ru-RU" sz="1900" b="1" i="1" dirty="0"/>
          </a:p>
          <a:p>
            <a:pPr marL="82296" indent="0">
              <a:buFont typeface="Wingdings 2"/>
              <a:buNone/>
            </a:pPr>
            <a:endParaRPr lang="ru-RU" sz="1900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  <a:p>
            <a:pPr marL="82296" indent="0">
              <a:buFont typeface="Wingdings 2"/>
              <a:buNone/>
            </a:pPr>
            <a:endParaRPr lang="ru-RU" sz="24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33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5"/>
                </a:solidFill>
              </a:rPr>
              <a:t>Ремонт  асфальтобетонного покрытия большими картами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200" b="1" i="1" dirty="0"/>
              <a:t>Дворовые территории по адресам:</a:t>
            </a:r>
            <a:endParaRPr lang="ru-RU" sz="22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14 к.1</a:t>
            </a: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14 к.2</a:t>
            </a: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9-я Северная линия  17</a:t>
            </a:r>
          </a:p>
          <a:p>
            <a:pPr>
              <a:buNone/>
            </a:pPr>
            <a:r>
              <a:rPr lang="ru-RU" sz="2200" b="1" i="1" dirty="0"/>
              <a:t>Общая площадь ремонта -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13 839 </a:t>
            </a:r>
            <a:r>
              <a:rPr lang="ru-RU" sz="2200" b="1" i="1" dirty="0"/>
              <a:t>кв.м.</a:t>
            </a:r>
          </a:p>
          <a:p>
            <a:pPr>
              <a:buNone/>
            </a:pPr>
            <a:endParaRPr lang="ru-RU" sz="2200" b="1" i="1" dirty="0"/>
          </a:p>
          <a:p>
            <a:pPr>
              <a:buNone/>
            </a:pPr>
            <a:r>
              <a:rPr lang="ru-RU" sz="2200" b="1" i="1" dirty="0"/>
              <a:t>Объекты дорожного хозяйства  по </a:t>
            </a:r>
          </a:p>
          <a:p>
            <a:pPr>
              <a:buNone/>
            </a:pPr>
            <a:r>
              <a:rPr lang="ru-RU" sz="2200" b="1" i="1" dirty="0"/>
              <a:t>адресам:</a:t>
            </a:r>
            <a:endParaRPr lang="ru-RU" sz="2200" i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Пожарный проезд между 2-й и 3-й Северными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линиями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Пожарный проезд между 3-й и 4-й Северными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линиями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Пожарный проезд между 4-й и 5-й Северными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линиями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Проектируемый проезд № 6557</a:t>
            </a:r>
          </a:p>
          <a:p>
            <a:pPr>
              <a:buNone/>
            </a:pPr>
            <a:r>
              <a:rPr lang="ru-RU" sz="2200" b="1" i="1" dirty="0"/>
              <a:t>Общая площадь ремонта -</a:t>
            </a:r>
            <a:r>
              <a:rPr lang="ru-RU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10 786 </a:t>
            </a:r>
            <a:r>
              <a:rPr lang="ru-RU" sz="22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sz="2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endParaRPr lang="ru-RU" sz="2200" i="1" dirty="0"/>
          </a:p>
          <a:p>
            <a:pPr>
              <a:buNone/>
            </a:pPr>
            <a:endParaRPr lang="ru-RU" sz="2200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4704" y="1869506"/>
            <a:ext cx="5791546" cy="681806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2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Обустройство дополнительных опор </a:t>
            </a:r>
          </a:p>
          <a:p>
            <a:pPr>
              <a:buNone/>
            </a:pPr>
            <a:r>
              <a:rPr lang="ru-RU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наружного освещения по адресам:</a:t>
            </a:r>
          </a:p>
          <a:p>
            <a:pPr>
              <a:buNone/>
            </a:pPr>
            <a:endParaRPr lang="ru-RU" sz="2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6-я Северная линия, д. 1 - 2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9-я Северная линия, д. 1, корп. 3 – 1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Челобитьевского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шоссе, д. 10А – до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Челобитьевского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шоссе, – 10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Долгопрудная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аллея, </a:t>
            </a: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1, корп. 19 – 4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дорога от </a:t>
            </a: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Афанасовского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шоссе, до Церкви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Архангела Гавриила – 16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Челобитьевское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шоссе 1, корп. 9 до границ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 – 4 шт.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Долгопрудная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аллея, д. 15, корп. 3 – 8 шт.</a:t>
            </a:r>
          </a:p>
          <a:p>
            <a:pPr>
              <a:buNone/>
            </a:pPr>
            <a:endParaRPr lang="ru-RU" sz="22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ru-RU" sz="2200" i="1" dirty="0"/>
          </a:p>
          <a:p>
            <a:pPr>
              <a:buNone/>
            </a:pPr>
            <a:endParaRPr lang="ru-RU" sz="2200" dirty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259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6109</TotalTime>
  <Words>350</Words>
  <Application>Microsoft Office PowerPoint</Application>
  <PresentationFormat>Экран (4:3)</PresentationFormat>
  <Paragraphs>64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Calibri</vt:lpstr>
      <vt:lpstr>Corbel</vt:lpstr>
      <vt:lpstr>Gill Sans MT</vt:lpstr>
      <vt:lpstr>Verdana</vt:lpstr>
      <vt:lpstr>Wingdings 2</vt:lpstr>
      <vt:lpstr>Солнцестояние</vt:lpstr>
      <vt:lpstr>Комплексное благоустройство района Северный на 2024 год.</vt:lpstr>
      <vt:lpstr>Благоустройство дворовых территорий</vt:lpstr>
      <vt:lpstr>Презентация PowerPoint</vt:lpstr>
      <vt:lpstr>Ремонт  асфальтобетонного покрытия большими картами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Комплексное благоустройство района Северный на 2016 год.</dc:title>
  <dc:creator>Администратор</dc:creator>
  <cp:lastModifiedBy>Марина Викторовна</cp:lastModifiedBy>
  <cp:revision>178</cp:revision>
  <cp:lastPrinted>2023-04-06T12:10:27Z</cp:lastPrinted>
  <dcterms:created xsi:type="dcterms:W3CDTF">2016-01-11T11:51:15Z</dcterms:created>
  <dcterms:modified xsi:type="dcterms:W3CDTF">2024-01-30T08:29:45Z</dcterms:modified>
</cp:coreProperties>
</file>